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Lato" charset="1" panose="020F0502020204030203"/>
      <p:regular r:id="rId17"/>
    </p:embeddedFont>
    <p:embeddedFont>
      <p:font typeface="Poppins Bold" charset="1" panose="00000800000000000000"/>
      <p:regular r:id="rId18"/>
    </p:embeddedFont>
    <p:embeddedFont>
      <p:font typeface="Poppins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4948" y="530986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371517" cy="338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 Duoc UC-Sede maipú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34404" y="1028700"/>
            <a:ext cx="12112509" cy="8707633"/>
          </a:xfrm>
          <a:custGeom>
            <a:avLst/>
            <a:gdLst/>
            <a:ahLst/>
            <a:cxnLst/>
            <a:rect r="r" b="b" t="t" l="l"/>
            <a:pathLst>
              <a:path h="8707633" w="12112509">
                <a:moveTo>
                  <a:pt x="0" y="0"/>
                </a:moveTo>
                <a:lnTo>
                  <a:pt x="12112510" y="0"/>
                </a:lnTo>
                <a:lnTo>
                  <a:pt x="12112510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28665" y="2413563"/>
            <a:ext cx="11411477" cy="422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PMV CAPSTONE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8665" y="6833868"/>
            <a:ext cx="7762921" cy="225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Nicolas Dendal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Yerko Gómez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Sección: 708D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2195076" y="-66625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16299" y="4371544"/>
            <a:ext cx="9255401" cy="1553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50"/>
              </a:lnSpc>
            </a:pPr>
            <a:r>
              <a:rPr lang="en-US" sz="1031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Conclusión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100837">
            <a:off x="10481348" y="428119"/>
            <a:ext cx="8310061" cy="8781453"/>
          </a:xfrm>
          <a:custGeom>
            <a:avLst/>
            <a:gdLst/>
            <a:ahLst/>
            <a:cxnLst/>
            <a:rect r="r" b="b" t="t" l="l"/>
            <a:pathLst>
              <a:path h="8781453" w="8310061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28665" y="3213525"/>
            <a:ext cx="11411477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GRACIAS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8665" y="5417085"/>
            <a:ext cx="11411477" cy="83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Por su tiempo y atención.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83875" y="0"/>
            <a:ext cx="6904125" cy="10287000"/>
            <a:chOff x="0" y="0"/>
            <a:chExt cx="950116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0116" cy="1415652"/>
            </a:xfrm>
            <a:custGeom>
              <a:avLst/>
              <a:gdLst/>
              <a:ahLst/>
              <a:cxnLst/>
              <a:rect r="r" b="b" t="t" l="l"/>
              <a:pathLst>
                <a:path h="1415652" w="950116">
                  <a:moveTo>
                    <a:pt x="0" y="0"/>
                  </a:moveTo>
                  <a:lnTo>
                    <a:pt x="950116" y="0"/>
                  </a:lnTo>
                  <a:lnTo>
                    <a:pt x="950116" y="1415652"/>
                  </a:lnTo>
                  <a:lnTo>
                    <a:pt x="0" y="1415652"/>
                  </a:lnTo>
                  <a:close/>
                </a:path>
              </a:pathLst>
            </a:custGeom>
            <a:blipFill>
              <a:blip r:embed="rId2"/>
              <a:stretch>
                <a:fillRect l="0" t="-9244" r="-8446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482999"/>
            <a:ext cx="12577332" cy="8137251"/>
            <a:chOff x="0" y="0"/>
            <a:chExt cx="3312548" cy="21431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12549" cy="2143144"/>
            </a:xfrm>
            <a:custGeom>
              <a:avLst/>
              <a:gdLst/>
              <a:ahLst/>
              <a:cxnLst/>
              <a:rect r="r" b="b" t="t" l="l"/>
              <a:pathLst>
                <a:path h="2143144" w="3312549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12548" cy="2181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12631" y="3782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83564" y="4395060"/>
            <a:ext cx="9267604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La escuela de karate Hayashi ha shito ryu kai, requiere nuevos avances para aumentar su rango de clientes, así como facilitar el acceso a los estudiantes y apoderados a la información de lo que ocurre respecto a eventos y clases, como también a pagos.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39023" y="2285225"/>
            <a:ext cx="8043479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98141" y="6184526"/>
            <a:ext cx="8253027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Por lo que con el fin de encontrar una solución efectiva, nosotros diseñamos Hayashi ha online, una plataforma web destinado al manejo de información de la escuela de karate.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4491" y="-3015084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011079" y="-275965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4538" y="1604981"/>
            <a:ext cx="16154762" cy="7653319"/>
          </a:xfrm>
          <a:custGeom>
            <a:avLst/>
            <a:gdLst/>
            <a:ahLst/>
            <a:cxnLst/>
            <a:rect r="r" b="b" t="t" l="l"/>
            <a:pathLst>
              <a:path h="7653319" w="16154762">
                <a:moveTo>
                  <a:pt x="0" y="0"/>
                </a:moveTo>
                <a:lnTo>
                  <a:pt x="16154762" y="0"/>
                </a:lnTo>
                <a:lnTo>
                  <a:pt x="16154762" y="7653319"/>
                </a:lnTo>
                <a:lnTo>
                  <a:pt x="0" y="765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05586" y="293810"/>
            <a:ext cx="709649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INICIO DE SESIÓN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199066" y="1244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5696" y="1434608"/>
            <a:ext cx="17082879" cy="8093014"/>
          </a:xfrm>
          <a:custGeom>
            <a:avLst/>
            <a:gdLst/>
            <a:ahLst/>
            <a:cxnLst/>
            <a:rect r="r" b="b" t="t" l="l"/>
            <a:pathLst>
              <a:path h="8093014" w="17082879">
                <a:moveTo>
                  <a:pt x="0" y="0"/>
                </a:moveTo>
                <a:lnTo>
                  <a:pt x="17082879" y="0"/>
                </a:lnTo>
                <a:lnTo>
                  <a:pt x="17082879" y="8093013"/>
                </a:lnTo>
                <a:lnTo>
                  <a:pt x="0" y="8093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7714" y="355818"/>
            <a:ext cx="588650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REGISTRO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89496">
            <a:off x="-5162188" y="-822637"/>
            <a:ext cx="11026567" cy="7966695"/>
          </a:xfrm>
          <a:custGeom>
            <a:avLst/>
            <a:gdLst/>
            <a:ahLst/>
            <a:cxnLst/>
            <a:rect r="r" b="b" t="t" l="l"/>
            <a:pathLst>
              <a:path h="7966695" w="11026567">
                <a:moveTo>
                  <a:pt x="0" y="0"/>
                </a:moveTo>
                <a:lnTo>
                  <a:pt x="11026567" y="0"/>
                </a:lnTo>
                <a:lnTo>
                  <a:pt x="11026567" y="7966695"/>
                </a:lnTo>
                <a:lnTo>
                  <a:pt x="0" y="7966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8580" y="420477"/>
            <a:ext cx="13795288" cy="1024635"/>
            <a:chOff x="0" y="0"/>
            <a:chExt cx="3633327" cy="269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3327" cy="269863"/>
            </a:xfrm>
            <a:custGeom>
              <a:avLst/>
              <a:gdLst/>
              <a:ahLst/>
              <a:cxnLst/>
              <a:rect r="r" b="b" t="t" l="l"/>
              <a:pathLst>
                <a:path h="269863" w="3633327">
                  <a:moveTo>
                    <a:pt x="33672" y="0"/>
                  </a:moveTo>
                  <a:lnTo>
                    <a:pt x="3599655" y="0"/>
                  </a:lnTo>
                  <a:cubicBezTo>
                    <a:pt x="3608586" y="0"/>
                    <a:pt x="3617150" y="3548"/>
                    <a:pt x="3623465" y="9862"/>
                  </a:cubicBezTo>
                  <a:cubicBezTo>
                    <a:pt x="3629780" y="16177"/>
                    <a:pt x="3633327" y="24742"/>
                    <a:pt x="3633327" y="33672"/>
                  </a:cubicBezTo>
                  <a:lnTo>
                    <a:pt x="3633327" y="236191"/>
                  </a:lnTo>
                  <a:cubicBezTo>
                    <a:pt x="3633327" y="245121"/>
                    <a:pt x="3629780" y="253686"/>
                    <a:pt x="3623465" y="260000"/>
                  </a:cubicBezTo>
                  <a:cubicBezTo>
                    <a:pt x="3617150" y="266315"/>
                    <a:pt x="3608586" y="269863"/>
                    <a:pt x="3599655" y="269863"/>
                  </a:cubicBezTo>
                  <a:lnTo>
                    <a:pt x="33672" y="269863"/>
                  </a:lnTo>
                  <a:cubicBezTo>
                    <a:pt x="15075" y="269863"/>
                    <a:pt x="0" y="254787"/>
                    <a:pt x="0" y="236191"/>
                  </a:cubicBezTo>
                  <a:lnTo>
                    <a:pt x="0" y="33672"/>
                  </a:lnTo>
                  <a:cubicBezTo>
                    <a:pt x="0" y="24742"/>
                    <a:pt x="3548" y="16177"/>
                    <a:pt x="9862" y="9862"/>
                  </a:cubicBezTo>
                  <a:cubicBezTo>
                    <a:pt x="16177" y="3548"/>
                    <a:pt x="24742" y="0"/>
                    <a:pt x="336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33327" cy="307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967116">
            <a:off x="8691170" y="1377244"/>
            <a:ext cx="12892802" cy="9575242"/>
          </a:xfrm>
          <a:custGeom>
            <a:avLst/>
            <a:gdLst/>
            <a:ahLst/>
            <a:cxnLst/>
            <a:rect r="r" b="b" t="t" l="l"/>
            <a:pathLst>
              <a:path h="9575242" w="12892802">
                <a:moveTo>
                  <a:pt x="0" y="0"/>
                </a:moveTo>
                <a:lnTo>
                  <a:pt x="12892803" y="0"/>
                </a:lnTo>
                <a:lnTo>
                  <a:pt x="12892803" y="9575242"/>
                </a:lnTo>
                <a:lnTo>
                  <a:pt x="0" y="957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9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24304" y="702467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54836" y="1214785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9712" y="2136087"/>
            <a:ext cx="16899588" cy="6104138"/>
          </a:xfrm>
          <a:custGeom>
            <a:avLst/>
            <a:gdLst/>
            <a:ahLst/>
            <a:cxnLst/>
            <a:rect r="r" b="b" t="t" l="l"/>
            <a:pathLst>
              <a:path h="6104138" w="16899588">
                <a:moveTo>
                  <a:pt x="0" y="0"/>
                </a:moveTo>
                <a:lnTo>
                  <a:pt x="16899588" y="0"/>
                </a:lnTo>
                <a:lnTo>
                  <a:pt x="16899588" y="6104138"/>
                </a:lnTo>
                <a:lnTo>
                  <a:pt x="0" y="61041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34443" y="634980"/>
            <a:ext cx="6667955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TABLAS EN LA BASE DE DATOS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4983476">
            <a:off x="-2892749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2182" y="7222393"/>
            <a:ext cx="6195600" cy="3384081"/>
          </a:xfrm>
          <a:custGeom>
            <a:avLst/>
            <a:gdLst/>
            <a:ahLst/>
            <a:cxnLst/>
            <a:rect r="r" b="b" t="t" l="l"/>
            <a:pathLst>
              <a:path h="3384081" w="6195600">
                <a:moveTo>
                  <a:pt x="0" y="0"/>
                </a:moveTo>
                <a:lnTo>
                  <a:pt x="6195601" y="0"/>
                </a:lnTo>
                <a:lnTo>
                  <a:pt x="6195601" y="3384081"/>
                </a:lnTo>
                <a:lnTo>
                  <a:pt x="0" y="338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50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860" y="3271962"/>
            <a:ext cx="17081229" cy="3587058"/>
          </a:xfrm>
          <a:custGeom>
            <a:avLst/>
            <a:gdLst/>
            <a:ahLst/>
            <a:cxnLst/>
            <a:rect r="r" b="b" t="t" l="l"/>
            <a:pathLst>
              <a:path h="3587058" w="17081229">
                <a:moveTo>
                  <a:pt x="0" y="0"/>
                </a:moveTo>
                <a:lnTo>
                  <a:pt x="17081229" y="0"/>
                </a:lnTo>
                <a:lnTo>
                  <a:pt x="17081229" y="3587058"/>
                </a:lnTo>
                <a:lnTo>
                  <a:pt x="0" y="3587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25413" y="472289"/>
            <a:ext cx="9237174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TABLAS DE USUARIOS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7116894" y="-328376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410612">
            <a:off x="15236894" y="3514366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19198" y="439017"/>
            <a:ext cx="9734524" cy="519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0"/>
              </a:lnSpc>
            </a:pPr>
            <a:r>
              <a:rPr lang="en-US" sz="34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BASE DE DATOS- HORARIOS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608890" y="703495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70142" y="378290"/>
            <a:ext cx="15338748" cy="650410"/>
            <a:chOff x="0" y="0"/>
            <a:chExt cx="4039835" cy="1713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39835" cy="171301"/>
            </a:xfrm>
            <a:custGeom>
              <a:avLst/>
              <a:gdLst/>
              <a:ahLst/>
              <a:cxnLst/>
              <a:rect r="r" b="b" t="t" l="l"/>
              <a:pathLst>
                <a:path h="171301" w="4039835">
                  <a:moveTo>
                    <a:pt x="30284" y="0"/>
                  </a:moveTo>
                  <a:lnTo>
                    <a:pt x="4009551" y="0"/>
                  </a:lnTo>
                  <a:cubicBezTo>
                    <a:pt x="4026276" y="0"/>
                    <a:pt x="4039835" y="13559"/>
                    <a:pt x="4039835" y="30284"/>
                  </a:cubicBezTo>
                  <a:lnTo>
                    <a:pt x="4039835" y="141018"/>
                  </a:lnTo>
                  <a:cubicBezTo>
                    <a:pt x="4039835" y="157743"/>
                    <a:pt x="4026276" y="171301"/>
                    <a:pt x="4009551" y="171301"/>
                  </a:cubicBezTo>
                  <a:lnTo>
                    <a:pt x="30284" y="171301"/>
                  </a:lnTo>
                  <a:cubicBezTo>
                    <a:pt x="13559" y="171301"/>
                    <a:pt x="0" y="157743"/>
                    <a:pt x="0" y="141018"/>
                  </a:cubicBezTo>
                  <a:lnTo>
                    <a:pt x="0" y="30284"/>
                  </a:lnTo>
                  <a:cubicBezTo>
                    <a:pt x="0" y="13559"/>
                    <a:pt x="13559" y="0"/>
                    <a:pt x="302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39835" cy="20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51675" y="1353905"/>
            <a:ext cx="16082420" cy="7348225"/>
          </a:xfrm>
          <a:custGeom>
            <a:avLst/>
            <a:gdLst/>
            <a:ahLst/>
            <a:cxnLst/>
            <a:rect r="r" b="b" t="t" l="l"/>
            <a:pathLst>
              <a:path h="7348225" w="16082420">
                <a:moveTo>
                  <a:pt x="0" y="0"/>
                </a:moveTo>
                <a:lnTo>
                  <a:pt x="16082420" y="0"/>
                </a:lnTo>
                <a:lnTo>
                  <a:pt x="16082420" y="7348225"/>
                </a:lnTo>
                <a:lnTo>
                  <a:pt x="0" y="73482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7935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89496">
            <a:off x="-5162188" y="-822637"/>
            <a:ext cx="11026567" cy="7966695"/>
          </a:xfrm>
          <a:custGeom>
            <a:avLst/>
            <a:gdLst/>
            <a:ahLst/>
            <a:cxnLst/>
            <a:rect r="r" b="b" t="t" l="l"/>
            <a:pathLst>
              <a:path h="7966695" w="11026567">
                <a:moveTo>
                  <a:pt x="0" y="0"/>
                </a:moveTo>
                <a:lnTo>
                  <a:pt x="11026567" y="0"/>
                </a:lnTo>
                <a:lnTo>
                  <a:pt x="11026567" y="7966695"/>
                </a:lnTo>
                <a:lnTo>
                  <a:pt x="0" y="7966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8580" y="420477"/>
            <a:ext cx="13795288" cy="1024635"/>
            <a:chOff x="0" y="0"/>
            <a:chExt cx="3633327" cy="269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3327" cy="269863"/>
            </a:xfrm>
            <a:custGeom>
              <a:avLst/>
              <a:gdLst/>
              <a:ahLst/>
              <a:cxnLst/>
              <a:rect r="r" b="b" t="t" l="l"/>
              <a:pathLst>
                <a:path h="269863" w="3633327">
                  <a:moveTo>
                    <a:pt x="33672" y="0"/>
                  </a:moveTo>
                  <a:lnTo>
                    <a:pt x="3599655" y="0"/>
                  </a:lnTo>
                  <a:cubicBezTo>
                    <a:pt x="3608586" y="0"/>
                    <a:pt x="3617150" y="3548"/>
                    <a:pt x="3623465" y="9862"/>
                  </a:cubicBezTo>
                  <a:cubicBezTo>
                    <a:pt x="3629780" y="16177"/>
                    <a:pt x="3633327" y="24742"/>
                    <a:pt x="3633327" y="33672"/>
                  </a:cubicBezTo>
                  <a:lnTo>
                    <a:pt x="3633327" y="236191"/>
                  </a:lnTo>
                  <a:cubicBezTo>
                    <a:pt x="3633327" y="245121"/>
                    <a:pt x="3629780" y="253686"/>
                    <a:pt x="3623465" y="260000"/>
                  </a:cubicBezTo>
                  <a:cubicBezTo>
                    <a:pt x="3617150" y="266315"/>
                    <a:pt x="3608586" y="269863"/>
                    <a:pt x="3599655" y="269863"/>
                  </a:cubicBezTo>
                  <a:lnTo>
                    <a:pt x="33672" y="269863"/>
                  </a:lnTo>
                  <a:cubicBezTo>
                    <a:pt x="15075" y="269863"/>
                    <a:pt x="0" y="254787"/>
                    <a:pt x="0" y="236191"/>
                  </a:cubicBezTo>
                  <a:lnTo>
                    <a:pt x="0" y="33672"/>
                  </a:lnTo>
                  <a:cubicBezTo>
                    <a:pt x="0" y="24742"/>
                    <a:pt x="3548" y="16177"/>
                    <a:pt x="9862" y="9862"/>
                  </a:cubicBezTo>
                  <a:cubicBezTo>
                    <a:pt x="16177" y="3548"/>
                    <a:pt x="24742" y="0"/>
                    <a:pt x="336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33327" cy="307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967116">
            <a:off x="8691170" y="1377244"/>
            <a:ext cx="12892802" cy="9575242"/>
          </a:xfrm>
          <a:custGeom>
            <a:avLst/>
            <a:gdLst/>
            <a:ahLst/>
            <a:cxnLst/>
            <a:rect r="r" b="b" t="t" l="l"/>
            <a:pathLst>
              <a:path h="9575242" w="12892802">
                <a:moveTo>
                  <a:pt x="0" y="0"/>
                </a:moveTo>
                <a:lnTo>
                  <a:pt x="12892803" y="0"/>
                </a:lnTo>
                <a:lnTo>
                  <a:pt x="12892803" y="9575242"/>
                </a:lnTo>
                <a:lnTo>
                  <a:pt x="0" y="957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9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24304" y="702467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54836" y="1214785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2377" y="1767149"/>
            <a:ext cx="14060043" cy="6752701"/>
          </a:xfrm>
          <a:custGeom>
            <a:avLst/>
            <a:gdLst/>
            <a:ahLst/>
            <a:cxnLst/>
            <a:rect r="r" b="b" t="t" l="l"/>
            <a:pathLst>
              <a:path h="6752701" w="14060043">
                <a:moveTo>
                  <a:pt x="0" y="0"/>
                </a:moveTo>
                <a:lnTo>
                  <a:pt x="14060044" y="0"/>
                </a:lnTo>
                <a:lnTo>
                  <a:pt x="14060044" y="6752702"/>
                </a:lnTo>
                <a:lnTo>
                  <a:pt x="0" y="6752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2754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34443" y="634980"/>
            <a:ext cx="6667955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CURSOS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8355821">
            <a:off x="-3819711" y="-676055"/>
            <a:ext cx="9940582" cy="10671659"/>
          </a:xfrm>
          <a:custGeom>
            <a:avLst/>
            <a:gdLst/>
            <a:ahLst/>
            <a:cxnLst/>
            <a:rect r="r" b="b" t="t" l="l"/>
            <a:pathLst>
              <a:path h="10671659" w="9940582">
                <a:moveTo>
                  <a:pt x="9940582" y="10671659"/>
                </a:moveTo>
                <a:lnTo>
                  <a:pt x="0" y="10671659"/>
                </a:lnTo>
                <a:lnTo>
                  <a:pt x="0" y="0"/>
                </a:lnTo>
                <a:lnTo>
                  <a:pt x="9940582" y="0"/>
                </a:lnTo>
                <a:lnTo>
                  <a:pt x="9940582" y="10671659"/>
                </a:lnTo>
                <a:close/>
              </a:path>
            </a:pathLst>
          </a:custGeom>
          <a:blipFill>
            <a:blip r:embed="rId2"/>
            <a:stretch>
              <a:fillRect l="-54" t="0" r="-5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8805" y="1808933"/>
            <a:ext cx="16010495" cy="6303017"/>
          </a:xfrm>
          <a:custGeom>
            <a:avLst/>
            <a:gdLst/>
            <a:ahLst/>
            <a:cxnLst/>
            <a:rect r="r" b="b" t="t" l="l"/>
            <a:pathLst>
              <a:path h="6303017" w="16010495">
                <a:moveTo>
                  <a:pt x="0" y="0"/>
                </a:moveTo>
                <a:lnTo>
                  <a:pt x="16010495" y="0"/>
                </a:lnTo>
                <a:lnTo>
                  <a:pt x="16010495" y="6303017"/>
                </a:lnTo>
                <a:lnTo>
                  <a:pt x="0" y="6303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401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00175" y="649287"/>
            <a:ext cx="7487649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INSCRITOS Y SU CURSO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DAG19GOgo0w</dc:identifier>
  <dcterms:modified xsi:type="dcterms:W3CDTF">2011-08-01T06:04:30Z</dcterms:modified>
  <cp:revision>1</cp:revision>
  <dc:title>PMV cAPSTONE</dc:title>
</cp:coreProperties>
</file>